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6" autoAdjust="0"/>
    <p:restoredTop sz="94660"/>
  </p:normalViewPr>
  <p:slideViewPr>
    <p:cSldViewPr>
      <p:cViewPr varScale="1">
        <p:scale>
          <a:sx n="68" d="100"/>
          <a:sy n="68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535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8871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257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79007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83538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13733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07854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53893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1258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3602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809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5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4919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88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3676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6235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909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C3A134-F1C3-464B-BF47-54DC2DE08F52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7895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15616" y="1268760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 мнению психологов, малыш в 3 года переживает один из кризисов, окончание которого знаменует новый этап детства – дошкольное детство.</a:t>
            </a:r>
          </a:p>
          <a:p>
            <a:r>
              <a:rPr lang="ru-RU" sz="2800" dirty="0" smtClean="0"/>
              <a:t>        Симптомы характерные для поведения ребенка в этот период, Л. </a:t>
            </a:r>
            <a:r>
              <a:rPr lang="ru-RU" sz="2800" dirty="0" err="1" smtClean="0"/>
              <a:t>Выготский</a:t>
            </a:r>
            <a:r>
              <a:rPr lang="ru-RU" sz="2800" dirty="0" smtClean="0"/>
              <a:t> назвал </a:t>
            </a:r>
            <a:r>
              <a:rPr lang="ru-RU" sz="2800" b="1" dirty="0" smtClean="0"/>
              <a:t>«семизвездием симптомов». </a:t>
            </a:r>
            <a:r>
              <a:rPr lang="ru-RU" sz="2800" dirty="0" smtClean="0"/>
              <a:t>Поэтому характеристику кризиса 3 лет мы для вас представили виде цветика – </a:t>
            </a:r>
            <a:r>
              <a:rPr lang="ru-RU" sz="2800" dirty="0" err="1" smtClean="0"/>
              <a:t>семицветика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844824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Ребенок замахивается на бабашку, грубит маме, дерется с отцом. Что же делать?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412776"/>
            <a:ext cx="6768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Варианты ответов: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- Переключите внимание</a:t>
            </a:r>
          </a:p>
          <a:p>
            <a:r>
              <a:rPr lang="ru-RU" sz="2800" b="1" dirty="0" smtClean="0"/>
              <a:t>- Создадите игровую ситуацию</a:t>
            </a:r>
          </a:p>
          <a:p>
            <a:r>
              <a:rPr lang="ru-RU" sz="2800" b="1" dirty="0" smtClean="0"/>
              <a:t>- Не будете обращать внимание</a:t>
            </a:r>
          </a:p>
          <a:p>
            <a:r>
              <a:rPr lang="ru-RU" sz="2800" b="1" dirty="0" smtClean="0"/>
              <a:t>- Постараетесь убедить</a:t>
            </a:r>
          </a:p>
          <a:p>
            <a:r>
              <a:rPr lang="ru-RU" sz="2800" b="1" dirty="0" smtClean="0"/>
              <a:t>- Будете ругать, стыдить</a:t>
            </a:r>
          </a:p>
          <a:p>
            <a:r>
              <a:rPr lang="ru-RU" sz="2800" b="1" dirty="0" smtClean="0"/>
              <a:t>- Купите то, что требует</a:t>
            </a:r>
          </a:p>
          <a:p>
            <a:r>
              <a:rPr lang="ru-RU" sz="2800" b="1" dirty="0" smtClean="0"/>
              <a:t>- Ваш вариант ответа</a:t>
            </a:r>
            <a:endParaRPr lang="ru-RU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32656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«Копилку педагогических идей»</a:t>
            </a:r>
          </a:p>
          <a:p>
            <a:r>
              <a:rPr lang="ru-RU" b="1" dirty="0" smtClean="0"/>
              <a:t>1. Понять, что это временно.</a:t>
            </a:r>
          </a:p>
          <a:p>
            <a:r>
              <a:rPr lang="ru-RU" b="1" dirty="0" smtClean="0"/>
              <a:t>2. Иметь в запасе множество способов переключения внимания.</a:t>
            </a:r>
          </a:p>
          <a:p>
            <a:r>
              <a:rPr lang="ru-RU" b="1" dirty="0" smtClean="0"/>
              <a:t>3. Учить ребёнка не кричать, а договариваться.</a:t>
            </a:r>
          </a:p>
          <a:p>
            <a:r>
              <a:rPr lang="ru-RU" b="1" dirty="0" smtClean="0"/>
              <a:t>4. Если ребенок проявляет деспотическую власть по отношению к окружающим проговорить свои чувства: я устала, я расстроилась, ты меня огорчил.</a:t>
            </a:r>
          </a:p>
          <a:p>
            <a:r>
              <a:rPr lang="ru-RU" b="1" dirty="0" smtClean="0"/>
              <a:t>5. Пересмотрите свою систему разрешений и запретов.</a:t>
            </a:r>
          </a:p>
          <a:p>
            <a:r>
              <a:rPr lang="ru-RU" b="1" dirty="0" smtClean="0"/>
              <a:t>6. Используйте игру «Наоборот» - в помощь возьмите игрушки.</a:t>
            </a:r>
          </a:p>
          <a:p>
            <a:r>
              <a:rPr lang="ru-RU" b="1" dirty="0" smtClean="0"/>
              <a:t>7. Дайте возможность вывести из тела накопленное напряжение – бегать, прыгать, бить подушки, выдувать мыльные пузыри.</a:t>
            </a:r>
          </a:p>
          <a:p>
            <a:r>
              <a:rPr lang="ru-RU" b="1" dirty="0" smtClean="0"/>
              <a:t>8. Предлагать право выбора. Не предлагать надеть кофту, а спросить: «Какую кофту ты наденешь красную или синюю».</a:t>
            </a:r>
          </a:p>
          <a:p>
            <a:r>
              <a:rPr lang="ru-RU" b="1" dirty="0" smtClean="0"/>
              <a:t>Спросить совета: «Какой творожок купить с курагой или без?»</a:t>
            </a:r>
          </a:p>
          <a:p>
            <a:r>
              <a:rPr lang="ru-RU" b="1" dirty="0" smtClean="0"/>
              <a:t>10.  Поддерживайте стремление к самостоятельности.</a:t>
            </a:r>
          </a:p>
          <a:p>
            <a:r>
              <a:rPr lang="ru-RU" b="1" dirty="0" smtClean="0"/>
              <a:t>11.  Быть всем членам семьи единодушным в вопросах воспитания.</a:t>
            </a:r>
          </a:p>
          <a:p>
            <a:r>
              <a:rPr lang="ru-RU" b="1" dirty="0" smtClean="0"/>
              <a:t>12.  Большую роль играет положительный пример взрослых. Бывает родители требуют от ребенка одного, а сами поступают по-другому.</a:t>
            </a:r>
          </a:p>
          <a:p>
            <a:r>
              <a:rPr lang="ru-RU" b="1" dirty="0" smtClean="0"/>
              <a:t>13.  Развивать таланты. Играть с детьми, активно включаться в игры, взяв себе какую – </a:t>
            </a:r>
            <a:r>
              <a:rPr lang="ru-RU" b="1" dirty="0" err="1" smtClean="0"/>
              <a:t>нибудь</a:t>
            </a:r>
            <a:r>
              <a:rPr lang="ru-RU" b="1" dirty="0" smtClean="0"/>
              <a:t> роль.</a:t>
            </a:r>
          </a:p>
          <a:p>
            <a:r>
              <a:rPr lang="ru-RU" b="1" dirty="0" smtClean="0"/>
              <a:t>14.  А главное, чтобы кризис прошел благополучно, любите ребенка.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124744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Первая из них – </a:t>
            </a:r>
            <a:r>
              <a:rPr lang="ru-RU" sz="2800" b="1" dirty="0" smtClean="0"/>
              <a:t>негативизм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Ребенок дает негативную реакцию не на само действие, которое он отказывается выполнять, а требование или просьбу взрослого. Он не делает что-то только потому, что это предложил ему определенный взрослый человек (ребенок игнорирует требования одного члена семьи или одной воспитательницы, а с другими достаточно послушен. Главный мотив действия – сделать наоборот, т.е. прямо противоположное тому, что ему сказано). Но это не непослушание.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08720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Упрямство</a:t>
            </a:r>
            <a:r>
              <a:rPr lang="ru-RU" sz="2800" dirty="0" smtClean="0"/>
              <a:t> –это реакция ребенка, который настаивает на чем-то не потому, что ему этого очень хочется, а потому, что он сам об этом сказал взрослым и требует, чтобы с его мнением считались. Упрямство – не настойчивость, с которой ребенок добивается желаемого. Упрямый ребенок продолжает настаивать на том, чего ему уж сильно хочется, или совсем не хочется, или давно расхотелось.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412776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Обесценивание</a:t>
            </a:r>
            <a:r>
              <a:rPr lang="ru-RU" sz="2800" dirty="0" smtClean="0"/>
              <a:t> – характеристика кризиса 3 лет, которая будет присуща всем последующим переходным периодам. Обесценивается то, что было привычно, интересно, дорого раньше. 3-летний ребенок может начать ругаться (обесцениваются старые правила поведения), отбросить или даже сломать любимую игрушку, предложенную не вовремя (обесцениваются старые привязанности к вещам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484784"/>
            <a:ext cx="72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Строптивость</a:t>
            </a:r>
            <a:r>
              <a:rPr lang="ru-RU" sz="2800" dirty="0" smtClean="0"/>
              <a:t> близка к негативизму и упрямству, но направлена не против конкретного взрослого, а против принятых в семье норм поведения (порядков).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196752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Своеволие</a:t>
            </a:r>
            <a:r>
              <a:rPr lang="ru-RU" sz="2800" dirty="0" smtClean="0"/>
              <a:t> – ребенок хочет делать все сам; но это не кризис 1-го года, где ребенок стремиться к физической самостоятельности, а стремиться к самостоятельности намерения, замысла.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700808"/>
            <a:ext cx="67687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Протест-бунт, </a:t>
            </a:r>
            <a:r>
              <a:rPr lang="ru-RU" sz="2800" dirty="0" smtClean="0"/>
              <a:t>который проявляется в частых ссорах с родителями, «ребенок находится в состоянии войны с окружающими, в постоянном конфликте с ними».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844824"/>
            <a:ext cx="63367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Деспотизм – </a:t>
            </a:r>
            <a:r>
              <a:rPr lang="ru-RU" sz="2800" dirty="0" smtClean="0"/>
              <a:t>диктует свое поведение, проявляет деспотическую власть по отношению ко всему окружающему.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916832"/>
            <a:ext cx="62646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Ситуация: </a:t>
            </a:r>
            <a:r>
              <a:rPr lang="ru-RU" sz="2800" dirty="0" smtClean="0"/>
              <a:t>В магазине ребенок требует что-то купить. Как часто     ребенок капризничает по этому поводу? Как вы реагируете на поток слез и       криков.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31</TotalTime>
  <Words>520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Corbel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</dc:creator>
  <cp:lastModifiedBy>Asus</cp:lastModifiedBy>
  <cp:revision>5</cp:revision>
  <dcterms:created xsi:type="dcterms:W3CDTF">2018-12-04T17:08:16Z</dcterms:created>
  <dcterms:modified xsi:type="dcterms:W3CDTF">2020-05-02T16:00:35Z</dcterms:modified>
</cp:coreProperties>
</file>